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20" y="-396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SRNTGT054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Murmashi</a:t>
            </a:r>
            <a:r>
              <a:rPr lang="fr-FR" sz="4000" dirty="0"/>
              <a:t> Railway Bridge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xmlns="" id="{02D59B17-EDF7-F83E-7759-68CDFF81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07" t="5058" r="15519" b="2951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912770"/>
            <a:ext cx="237357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 err="1"/>
              <a:t>Murmashi</a:t>
            </a:r>
            <a:r>
              <a:rPr lang="fr-FR" sz="1400" b="1" dirty="0"/>
              <a:t> Railway 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SRNTGT054</a:t>
            </a:r>
            <a:endParaRPr lang="fr-FR"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6935705" y="6272770"/>
            <a:ext cx="2053550" cy="98959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215705" y="690236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rack in the ground&#10;&#10;AI-generated content may be incorrect.">
            <a:extLst>
              <a:ext uri="{FF2B5EF4-FFF2-40B4-BE49-F238E27FC236}">
                <a16:creationId xmlns:a16="http://schemas.microsoft.com/office/drawing/2014/main" xmlns="" id="{09327F4D-AE21-F905-14E9-6CA56A45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62" t="2366" r="10945" b="3732"/>
          <a:stretch/>
        </p:blipFill>
        <p:spPr>
          <a:xfrm>
            <a:off x="0" y="1921523"/>
            <a:ext cx="15119350" cy="87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2041222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69C4A35-217C-C41A-6CD2-4DB906020BE1}"/>
              </a:ext>
            </a:extLst>
          </p:cNvPr>
          <p:cNvSpPr/>
          <p:nvPr/>
        </p:nvSpPr>
        <p:spPr>
          <a:xfrm rot="18021796">
            <a:off x="6951081" y="7518681"/>
            <a:ext cx="466373" cy="16676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1120378" y="6737183"/>
            <a:ext cx="2687952" cy="4691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Murmashi</a:t>
            </a:r>
            <a:r>
              <a:rPr lang="en-GB" b="1" dirty="0">
                <a:solidFill>
                  <a:schemeClr val="dk1"/>
                </a:solidFill>
              </a:rPr>
              <a:t> International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SRNTGT003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3"/>
            <a:endCxn id="79" idx="0"/>
          </p:cNvCxnSpPr>
          <p:nvPr/>
        </p:nvCxnSpPr>
        <p:spPr>
          <a:xfrm>
            <a:off x="3808330" y="6971750"/>
            <a:ext cx="2656465" cy="959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14640617">
            <a:off x="6480400" y="5982696"/>
            <a:ext cx="795106" cy="206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1120378" y="5872219"/>
            <a:ext cx="2766503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Railway Bridge</a:t>
            </a:r>
            <a:br>
              <a:rPr lang="fr-FR" sz="1400" b="1" dirty="0"/>
            </a:br>
            <a:r>
              <a:rPr lang="fr-FR" sz="1400" b="1" dirty="0"/>
              <a:t>SRNTGT054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cxnSpLocks/>
            <a:stCxn id="94" idx="3"/>
            <a:endCxn id="93" idx="0"/>
          </p:cNvCxnSpPr>
          <p:nvPr/>
        </p:nvCxnSpPr>
        <p:spPr>
          <a:xfrm>
            <a:off x="3886881" y="6089444"/>
            <a:ext cx="2898399" cy="41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B6EC45D-ED0F-CF79-DDAD-0121A1CED56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6D5B3D0-DBBB-2AB4-984E-6C1BF146D45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xmlns="" id="{1006837E-E8E9-D7F3-9F9A-24755152D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8DBBD2C-42CD-4652-A859-BC79EF16B65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E4D00AC0-D671-87FF-0598-A230A1F2D1F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EC170F4C-1FAE-86D1-EE38-4491EC444EE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7E740112-F6A1-5578-E7BF-C716A6B201D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C27BB856-5972-14C8-1EF1-9C421832F84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52A40772-0371-2ACB-C4E8-C8278A41BEA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6ADC5995-CDC2-B9DB-FD3D-7420083B20F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84D54BF-D560-007B-0326-CC107BB70AE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41B64E3-AA55-5BEE-83B0-BBE44D7285F7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99F23D13-E3FD-415C-B3B4-67AF6EE5B4D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15D3AF2-534F-2E7D-5D5F-7C97EC48C68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35" name="Picture 3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FCC3C96-6270-E855-74CD-D6D0E203A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6" name="Rektangel 11">
              <a:extLst>
                <a:ext uri="{FF2B5EF4-FFF2-40B4-BE49-F238E27FC236}">
                  <a16:creationId xmlns:a16="http://schemas.microsoft.com/office/drawing/2014/main" xmlns="" id="{1940FE33-82D7-A058-617A-C75703F97BFE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Google Shape;67;p14">
            <a:extLst>
              <a:ext uri="{FF2B5EF4-FFF2-40B4-BE49-F238E27FC236}">
                <a16:creationId xmlns:a16="http://schemas.microsoft.com/office/drawing/2014/main" xmlns="" id="{3D04C52F-ACCC-08D5-F775-0C582C1F7814}"/>
              </a:ext>
            </a:extLst>
          </p:cNvPr>
          <p:cNvSpPr txBox="1"/>
          <p:nvPr/>
        </p:nvSpPr>
        <p:spPr>
          <a:xfrm>
            <a:off x="8270732" y="5466041"/>
            <a:ext cx="2026917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/>
              <a:t>Hydro Electric Plant</a:t>
            </a:r>
            <a:r>
              <a:rPr lang="fr-FR" sz="1400" b="1" dirty="0"/>
              <a:t/>
            </a:r>
            <a:br>
              <a:rPr lang="fr-FR" sz="1400" b="1" dirty="0"/>
            </a:br>
            <a:r>
              <a:rPr lang="fr-FR" sz="1400" b="1" dirty="0"/>
              <a:t>SRNTGT053</a:t>
            </a:r>
            <a:endParaRPr lang="en-GB" b="1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A06F140B-CBAD-916A-3CB6-23564FB07B64}"/>
              </a:ext>
            </a:extLst>
          </p:cNvPr>
          <p:cNvSpPr/>
          <p:nvPr/>
        </p:nvSpPr>
        <p:spPr>
          <a:xfrm rot="1260332">
            <a:off x="7301383" y="5819251"/>
            <a:ext cx="265410" cy="2767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67802779-B839-4100-63A1-FC78DA13CBCC}"/>
              </a:ext>
            </a:extLst>
          </p:cNvPr>
          <p:cNvCxnSpPr>
            <a:stCxn id="60" idx="1"/>
            <a:endCxn id="61" idx="0"/>
          </p:cNvCxnSpPr>
          <p:nvPr/>
        </p:nvCxnSpPr>
        <p:spPr>
          <a:xfrm flipH="1">
            <a:off x="7483685" y="5683266"/>
            <a:ext cx="787047" cy="145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earth&#10;&#10;AI-generated content may be incorrect.">
            <a:extLst>
              <a:ext uri="{FF2B5EF4-FFF2-40B4-BE49-F238E27FC236}">
                <a16:creationId xmlns:a16="http://schemas.microsoft.com/office/drawing/2014/main" xmlns="" id="{1DC48FF6-E7F4-CFA8-81AE-4A79F467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8" t="12405" r="19123" b="9390"/>
          <a:stretch/>
        </p:blipFill>
        <p:spPr>
          <a:xfrm>
            <a:off x="0" y="1921522"/>
            <a:ext cx="15117416" cy="87702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 rot="2092357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xmlns="" id="{2CE0B118-892D-58AD-BCB0-66E91036A758}"/>
              </a:ext>
            </a:extLst>
          </p:cNvPr>
          <p:cNvSpPr txBox="1"/>
          <p:nvPr/>
        </p:nvSpPr>
        <p:spPr>
          <a:xfrm>
            <a:off x="2026204" y="7507904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SRNTGT054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RAILWAY BRIDGE SPAN EAST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49.267 E 032 47.308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 flipV="1">
            <a:off x="4732227" y="7013726"/>
            <a:ext cx="2717457" cy="8958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94BEDB42-299C-96E2-DFDB-305AC995BC50}"/>
              </a:ext>
            </a:extLst>
          </p:cNvPr>
          <p:cNvSpPr/>
          <p:nvPr/>
        </p:nvSpPr>
        <p:spPr>
          <a:xfrm>
            <a:off x="7340659" y="6823812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C8343FE-D220-BB75-64F7-8129FEEA9B2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E480E0B7-C18D-BD49-D074-891642ACBB0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289A11E-013E-50BD-EBE1-9CFC067B8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B84A674-C6C2-E0F1-EA3A-36DEEB17BB2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0B8387DA-1CB3-48DC-F5AE-A0029A1F633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E3C53810-3E07-546C-4155-3D3E14883D0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DA474947-8041-50E0-1382-1C1F658445C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94DC4A5-0DAC-DAEB-A133-3BACBB780AC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78F5886C-E020-DCC0-5687-FBC28434ED8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2D1E0D73-BFC3-6747-1832-01D2174C3E8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EFA93C4-DC42-8C08-98AA-0FAE5E74AB5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3CE18FA-CCD5-2E12-A902-FD89A71502B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25E03BD-85DF-2EEE-0591-69F573606A4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7FDC4A3-FFEF-4DEB-FAA5-D9070552C2E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2" name="Picture 1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EADADA5-1639-E1BC-C0E1-8422B06DC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xmlns="" id="{BFD75608-0D0E-4679-A1A0-A18351ABBD1B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171;p20">
            <a:extLst>
              <a:ext uri="{FF2B5EF4-FFF2-40B4-BE49-F238E27FC236}">
                <a16:creationId xmlns:a16="http://schemas.microsoft.com/office/drawing/2014/main" xmlns="" id="{06ED108E-8C82-D8C6-E34C-49B9E8A8F3CC}"/>
              </a:ext>
            </a:extLst>
          </p:cNvPr>
          <p:cNvSpPr txBox="1"/>
          <p:nvPr/>
        </p:nvSpPr>
        <p:spPr>
          <a:xfrm>
            <a:off x="2040316" y="6210456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 SRNTGT054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RAILWAY BRIDGE SPAN WEST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49.611 E 032 47.283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CB5C8950-E2DE-087B-5028-B1EDF90E86AA}"/>
              </a:ext>
            </a:extLst>
          </p:cNvPr>
          <p:cNvCxnSpPr>
            <a:cxnSpLocks/>
            <a:stCxn id="41" idx="3"/>
            <a:endCxn id="43" idx="3"/>
          </p:cNvCxnSpPr>
          <p:nvPr/>
        </p:nvCxnSpPr>
        <p:spPr>
          <a:xfrm flipV="1">
            <a:off x="4746339" y="5265958"/>
            <a:ext cx="1742449" cy="134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21ADDDB6-B32F-BA6E-5908-486164FE8CB2}"/>
              </a:ext>
            </a:extLst>
          </p:cNvPr>
          <p:cNvSpPr/>
          <p:nvPr/>
        </p:nvSpPr>
        <p:spPr>
          <a:xfrm>
            <a:off x="6270739" y="4886130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1170768693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CENTRE PIER STEEL LATTICE BRIDGE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8044589-BA0F-58E6-FF77-F829C8217DE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ABE6C8BC-CD91-0BB1-909A-B0C211D238F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CDC20FBB-05C1-3C30-E796-3FD82B8AB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28384047-E604-5897-6D5C-BBAD12DE06D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899B83E0-91B8-6CDF-94F7-033B470DDEA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068F3ACA-EF69-787E-20E5-0390D0AFFEF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890AB499-3904-1220-E3E6-6D4B88C7129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2011C1C6-97D9-8FDD-F40B-2A251026592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68580EF1-0DBE-09FC-711F-0A32F035E67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8A63C716-FEA8-5F24-038B-4E291935803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C6BFEE1-6916-1FDB-23D1-B311FA0DB20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058D26F-44AA-D2DF-8314-2A3794898675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A45D282-2464-08AC-72B6-3BC3CFF7434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E89C282-8819-7BE6-B9C4-2BE3B2EE40E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87EE9BFE-4638-8F1C-D55B-25CAB2659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64CA74FB-617A-DF20-AC68-4638DF272348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the earth&#10;&#10;AI-generated content may be incorrect.">
            <a:extLst>
              <a:ext uri="{FF2B5EF4-FFF2-40B4-BE49-F238E27FC236}">
                <a16:creationId xmlns:a16="http://schemas.microsoft.com/office/drawing/2014/main" xmlns="" id="{DA834D17-1DBB-B869-668E-856F21B0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22" t="20401" r="26081" b="18514"/>
          <a:stretch/>
        </p:blipFill>
        <p:spPr>
          <a:xfrm>
            <a:off x="0" y="1941390"/>
            <a:ext cx="15117415" cy="8814536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7787689" y="648835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966005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xmlns="" id="{4237BCD3-B3B5-17D2-63DA-ECE1314BAC71}"/>
              </a:ext>
            </a:extLst>
          </p:cNvPr>
          <p:cNvSpPr/>
          <p:nvPr/>
        </p:nvSpPr>
        <p:spPr>
          <a:xfrm>
            <a:off x="7480907" y="7228194"/>
            <a:ext cx="899106" cy="900418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41A234E-4677-0AEE-B4F8-DBADF6EC5BD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FA08F13-1B16-3662-0212-D333129602D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39F0F272-F92A-0ED8-9D11-F622027FE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E99DC8C4-C30D-F129-0B9D-71B91CFAB03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BA5B8056-F7EE-A4DD-5E77-ED641E1A4F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E0EE250A-23B4-0EF7-BEBA-73A7D06023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C85DFD88-4DE5-DD6D-E7B4-DC277853A6C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4CC72800-3F63-5CF8-715D-56F3304A4C4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C00B99D2-223A-4B8F-C114-C0C3F07BB9F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8F16227-6FE5-4070-C4A9-F9BFF6A845C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73C872AE-D0EE-5C05-14AB-DE78F0462D8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3DB2E67-D4AF-47E8-14A6-629048EB3160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21796E8-7B6E-F93B-D08E-F71D4436D37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5254A99-A602-FEC6-CCBF-07B4568DA71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FCD086C8-60EC-3224-34CB-A4E2DA5B0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185C741A-B9F2-C6AF-FBFE-068FA99FD435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Google Shape;202;p22">
            <a:extLst>
              <a:ext uri="{FF2B5EF4-FFF2-40B4-BE49-F238E27FC236}">
                <a16:creationId xmlns:a16="http://schemas.microsoft.com/office/drawing/2014/main" xmlns="" id="{C05ACD67-0294-E1AA-2C22-3BD49BFCF30B}"/>
              </a:ext>
            </a:extLst>
          </p:cNvPr>
          <p:cNvSpPr/>
          <p:nvPr/>
        </p:nvSpPr>
        <p:spPr>
          <a:xfrm>
            <a:off x="5737832" y="4056369"/>
            <a:ext cx="899106" cy="900418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132376168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FUEL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900ft FROM SPAN NORTH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COULD CAUSE SECONDARY EXPLOTIONS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BFDCC1D-9478-D8D1-6774-45C360ED21A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628D78B-3133-40D8-24BC-69D6E5ACB3F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D95C669C-0297-4479-649A-6E750E029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DABE8CA-B96F-0AEC-30AB-7C707EBB01D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F2B8D001-9F34-3206-7488-881E017CA0E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09292DD-F6E9-068C-476B-CA41B4CEA581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52EE4E6D-9498-D866-6493-96ED71CA4F4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52A51E96-BB16-A39E-F445-E79BA774AC0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861CC3B7-5159-8B86-D88C-63753AC664A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0ECD572B-0A26-824F-5ECD-961B8D2CB91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8D10390-07DF-7CE7-7B6A-B3A32156B73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A56ABB9-5B49-8D5F-43E5-C31245096868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EC7EF73-2852-1053-BC45-6E35A8395F3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858AE6D-4F1F-3F24-23C4-A430333685C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B84B0A7-C96A-238D-98AC-81BEA1395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1875B685-7430-1129-D3E6-10094951AB9F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783921" y="4033992"/>
            <a:ext cx="3278606" cy="1427008"/>
            <a:chOff x="3671523" y="6965375"/>
            <a:chExt cx="1166100" cy="1427008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cxnSpLocks/>
              <a:stCxn id="262" idx="2"/>
            </p:cNvCxnSpPr>
            <p:nvPr/>
          </p:nvCxnSpPr>
          <p:spPr>
            <a:xfrm>
              <a:off x="4254573" y="7641275"/>
              <a:ext cx="583050" cy="751108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0797650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386F68-916B-968F-1400-26F3CE3E21C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4F031BE-D7E8-B2E9-E0A0-B280B7A3CB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204B09D0-D0E0-A87B-9B93-2652735FA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89D18DD-D0D8-5301-1A00-79A611B64DE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824B24BA-EC21-04C8-59D6-58E7FD93734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A70685CF-ACDF-735C-4D70-844D893428D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E492C16-81F4-C1A7-8298-435DBC510EB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765A4AA6-6698-112D-3F4F-21BDFCFCFC7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AF61E0C-E3D4-FB13-1E7E-8BF1BAED8AF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3BD8E92B-C208-FB6C-B6F3-5192266416EB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2237398-12FE-D8E7-8283-1E95CD14227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Murmashi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B511A1E-EC5C-C93F-4836-19AE281DA2BE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SRNTGT054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49.256 E 032 47.309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2011-FEB-13 DOI:2011-FEB-10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8B37962-D397-F745-DB78-A75937F5CA8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9A1B415-BC8D-56F1-E166-3839CB9F413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2061-FEB-13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506BFB74-1C0A-414B-DB14-A59184A7C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2CC3EA20-5BBF-E18D-B0F5-939C63291C20}"/>
                </a:ext>
              </a:extLst>
            </p:cNvPr>
            <p:cNvSpPr/>
            <p:nvPr/>
          </p:nvSpPr>
          <p:spPr>
            <a:xfrm>
              <a:off x="10238273" y="91078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777</Words>
  <Application>Microsoft Office PowerPoint</Application>
  <PresentationFormat>Egendefinert</PresentationFormat>
  <Paragraphs>185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SRNTGT054  Murmashi Railway Bridge,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SRNTGT054 Murmashi Railway Bridge</dc:title>
  <dc:subject>SRNTGT054 Murmashi Railway Bridge</dc:subject>
  <dc:creator>132nd Virtual Wing;VIS</dc:creator>
  <cp:lastModifiedBy>Frode Nakken</cp:lastModifiedBy>
  <cp:revision>17</cp:revision>
  <dcterms:modified xsi:type="dcterms:W3CDTF">2025-03-18T19:35:23Z</dcterms:modified>
</cp:coreProperties>
</file>